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3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1123" r:id="rId15"/>
    <p:sldId id="1036" r:id="rId16"/>
    <p:sldId id="1294" r:id="rId17"/>
    <p:sldId id="1299" r:id="rId18"/>
    <p:sldId id="1293" r:id="rId19"/>
    <p:sldId id="1300" r:id="rId20"/>
    <p:sldId id="1301" r:id="rId21"/>
    <p:sldId id="1295" r:id="rId22"/>
    <p:sldId id="1296" r:id="rId23"/>
    <p:sldId id="1297" r:id="rId24"/>
    <p:sldId id="1298" r:id="rId25"/>
    <p:sldId id="1290" r:id="rId26"/>
    <p:sldId id="1302" r:id="rId27"/>
    <p:sldId id="1303" r:id="rId28"/>
    <p:sldId id="1304" r:id="rId29"/>
    <p:sldId id="1275" r:id="rId30"/>
    <p:sldId id="2072" r:id="rId31"/>
    <p:sldId id="1314" r:id="rId32"/>
    <p:sldId id="1196" r:id="rId33"/>
    <p:sldId id="1308" r:id="rId34"/>
    <p:sldId id="1309" r:id="rId35"/>
    <p:sldId id="1313" r:id="rId36"/>
    <p:sldId id="1311" r:id="rId37"/>
    <p:sldId id="1312" r:id="rId38"/>
    <p:sldId id="2029" r:id="rId39"/>
    <p:sldId id="572" r:id="rId40"/>
    <p:sldId id="1315" r:id="rId41"/>
    <p:sldId id="1316" r:id="rId42"/>
    <p:sldId id="1317" r:id="rId43"/>
    <p:sldId id="2020" r:id="rId44"/>
    <p:sldId id="2021" r:id="rId45"/>
    <p:sldId id="2022" r:id="rId46"/>
    <p:sldId id="2023" r:id="rId47"/>
    <p:sldId id="2024" r:id="rId48"/>
    <p:sldId id="2025" r:id="rId49"/>
    <p:sldId id="2026" r:id="rId50"/>
    <p:sldId id="2027" r:id="rId51"/>
    <p:sldId id="2028" r:id="rId52"/>
    <p:sldId id="1320" r:id="rId53"/>
    <p:sldId id="1321" r:id="rId54"/>
    <p:sldId id="2006" r:id="rId55"/>
    <p:sldId id="2036" r:id="rId56"/>
    <p:sldId id="2012" r:id="rId57"/>
    <p:sldId id="2011" r:id="rId58"/>
    <p:sldId id="1995" r:id="rId59"/>
    <p:sldId id="2001" r:id="rId60"/>
    <p:sldId id="1996" r:id="rId61"/>
    <p:sldId id="2014" r:id="rId62"/>
    <p:sldId id="2002" r:id="rId63"/>
    <p:sldId id="2016" r:id="rId64"/>
    <p:sldId id="2017" r:id="rId65"/>
    <p:sldId id="2073" r:id="rId66"/>
    <p:sldId id="1997" r:id="rId67"/>
    <p:sldId id="2056" r:id="rId68"/>
    <p:sldId id="2057" r:id="rId69"/>
    <p:sldId id="2058" r:id="rId70"/>
    <p:sldId id="2059" r:id="rId71"/>
    <p:sldId id="2039" r:id="rId72"/>
    <p:sldId id="2043" r:id="rId73"/>
    <p:sldId id="2040" r:id="rId74"/>
    <p:sldId id="2041" r:id="rId75"/>
    <p:sldId id="2042" r:id="rId76"/>
    <p:sldId id="1998" r:id="rId77"/>
    <p:sldId id="1999" r:id="rId78"/>
    <p:sldId id="2045" r:id="rId79"/>
    <p:sldId id="2046" r:id="rId80"/>
    <p:sldId id="2047" r:id="rId81"/>
    <p:sldId id="2004" r:id="rId82"/>
    <p:sldId id="2048" r:id="rId83"/>
    <p:sldId id="2049" r:id="rId84"/>
    <p:sldId id="2050" r:id="rId85"/>
    <p:sldId id="2005" r:id="rId86"/>
    <p:sldId id="2051" r:id="rId87"/>
    <p:sldId id="2052" r:id="rId88"/>
    <p:sldId id="2053" r:id="rId89"/>
    <p:sldId id="2054" r:id="rId90"/>
    <p:sldId id="2055" r:id="rId91"/>
    <p:sldId id="2060" r:id="rId92"/>
    <p:sldId id="2069" r:id="rId93"/>
    <p:sldId id="2066" r:id="rId94"/>
    <p:sldId id="2067" r:id="rId95"/>
    <p:sldId id="2068" r:id="rId96"/>
    <p:sldId id="2061" r:id="rId97"/>
    <p:sldId id="2064" r:id="rId98"/>
    <p:sldId id="2062" r:id="rId99"/>
    <p:sldId id="2063" r:id="rId100"/>
    <p:sldId id="2070" r:id="rId101"/>
    <p:sldId id="1799" r:id="rId10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2072"/>
            <p14:sldId id="1314"/>
            <p14:sldId id="1196"/>
            <p14:sldId id="1308"/>
            <p14:sldId id="1309"/>
            <p14:sldId id="1313"/>
            <p14:sldId id="1311"/>
            <p14:sldId id="1312"/>
            <p14:sldId id="2029"/>
            <p14:sldId id="5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73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2060"/>
            <p14:sldId id="2069"/>
            <p14:sldId id="2066"/>
            <p14:sldId id="2067"/>
            <p14:sldId id="2068"/>
            <p14:sldId id="2061"/>
            <p14:sldId id="2064"/>
            <p14:sldId id="2062"/>
            <p14:sldId id="2063"/>
            <p14:sldId id="2070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A985"/>
    <a:srgbClr val="41719C"/>
    <a:srgbClr val="B58900"/>
    <a:srgbClr val="9E60B8"/>
    <a:srgbClr val="F3973B"/>
    <a:srgbClr val="025249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02"/>
    <p:restoredTop sz="96853" autoAdjust="0"/>
  </p:normalViewPr>
  <p:slideViewPr>
    <p:cSldViewPr snapToGrid="0" snapToObjects="1">
      <p:cViewPr>
        <p:scale>
          <a:sx n="215" d="100"/>
          <a:sy n="215" d="100"/>
        </p:scale>
        <p:origin x="-13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7:58.0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0 204,'94'-9,"-42"3,2-2,2-3,2-2,12-2,4-1,7 1,2 0,7-1,0 2,-4 1,-1 2,-10 3,-3 0,-8 2,-4 1,-8 3,-2 1,41-2,-4 0,-13 0,-17 1,-15 2,-7 0,-5 0,0 0,-3 0,-3 0,-2 0,-1 0,-2 0,0 0,-1 0,1 0,1 0,2 1,1 1,3 0,1 0,4-2,0 0,-3 0,-1 0,-2 0,4 0,-1 0,-2 1,0 1,-2 0,0-1,1 1,-1 0,-1 0,3 0,2-2,3 0,5 0,-3 0,-1 1,2 1,1 0,5 1,0 0,-2-1,-2 1,-3 0,-6 0,-3 1,-3-1,-1 0,-4-1,-2 0,2 0,-3 0,5 1,-4 0,1-1,6 0,-9-2,9 0,-9 3,3-3,2 3,1-3,-2 1,1 0,-2 3,1 0,-2 1,3 1,-5-1,5-1,-2 0,1-3,0 0,1-1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8:07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56,'58'6,"1"-2,12 4,-12-2,7 2,16 0,6 1,-18-2,3 0,-1 0,-5-1,0 0,-1-1,25 0,-2-2,3 0,3-2,-23-1,1 0,2 0,6 0,1 0,1 0,0 0,1 0,-1 0,-4 0,-1 0,-2 0,-8 0,-2 0,0 0,33 0,-3 0,-17 0,-2 0,-3-1,-1-1,-5 0,-2 0,-7-1,0 0,2 0,-1 1,34-3,-11 0,-5 2,-20 1,-7 2,-12 0,-8-1,-9-1,-7 0,-2 1,2 1,3 0,-3 0,2 0,-4 0,4 0,3 0,-4 0,-1 0,0 0,-1 0,25 0,-5 1,55 4,-31-2,4 0,10 0,2-1,5 0,-1-1,-7 0,-3-2,-6 0,0-1,1-2,0-1,-8 0,-2 0,46-7,-11 0,-6 6,-2 0,-10 4,-7 2,-4 0,3 0,-2 0,-7 0,-4 0,-3 0,-4 0,-3 0,-6 0,-4 1,-3 1,0 2,0 0,-3-2,0 0,-3-2,-2 0,-2 0,0 0,-2 0,6 0,-3 0,3 0,-5 1,3 1,0-1,4 1,3 0,2 0,5 0,2-1,1 1,2 0,-1 0,-4 0,0-2,0 0,4 0,3 0,3 0,10 0,4 0,-2 2,1 0,-7 2,4 0,6-1,0-1,-3 0,-4 0,-6 0,-2 0,-6-2,-2 0,-1 0,-1 0,5 0,-1 0,-2 0,3 0,-3 0,1 0,-2-1,-2-3,-1-2,-2-1,-2 0,-4 1,-3 3,-2 1,-4 2,2 0,-3 0,4-1,1 0,27-1,5 7,9 2,12 1,4 1,2 1,-1 0,-2 1,-4-2,-14-4,-1-1,7 0,1-1,8-1,1 0,-2-2,-1 1,-8-1,0 0,0 0,0 0,-8 0,-1 0,46 0,-3 2,-23 1,1 0,-14 1,-6-2,-7 1,-2 3,0 0,-4 2,-5-1,-5 1,-3-1,-5 0,-2-1,-5-1,1-1,-1 0,-1 1,2-2,-2 0,2 0,2 0,0 0,0-1,1-1,1-1,3 0,3 0,2 0,5 0,3 0,3 0,3 0,1 0,1 0,1 0,-3 0,-2 0,-2 0,-4-2,-2-1,-5-2,0-3,0 0,0-1,-1 1,-3 2,-4 0,-1 2,-3 1,0 0,0 1,1 0,2-2,0 2,3 0,-1 1,0 1,-2 0,-2 0,2-1,-5 0,6-1,-3 1,1 1,0 0,-1 0,0 0,-2 0,2 0,1 0,-2 0,1 0,0-4,1 3,6-3,3 4,1 0,1 0,52 2,10 2,6-1,2-1,-40-2,16 0,7 0,-4 0,5 0,-10 0,-2 0,-2 0,-5 0,1 0,-8 0,-11 0,-11 0,-5 0,-7 0,-3 0,-2 0,-2 0,1 0,3 0,1 0,1 0,-3 0,0 0,2 0,1 0,2 0,2 0,1 0,5 0,-1 0,5 0,5 0,-2 0,9 0,-3 0,0 0,1 0,-5 0,0 0,0 0,0 0,2 0,2 0,0 0,0 0,0 0,0-2,-4 0,-4-2,-4-1,-3 0,-1-2,-1 1,0 1,-2 1,-3 1,-3 0,0 1,-2 0,2-1,-1 1,0 0,2 0,3 2,0 0,1 0,-2 0,-4 0,-1 0,-1 0,1 0,-3 0,12-4,23 3,3-3,15 4,-9 0,6 0,13 0,5 0,11 0,3 0,4 0,-3 0,-21 0,-3 0,0 0,0 0,-4 0,0 0,-2 0,-2 0,-10 0,-2 0,44 0,-10-2,-1-1,9 1,-9-1,-7 2,-5 1,-7 0,4 0,-3-1,-5 1,-4 0,-6 0,-2 0,-2-2,-3 0,-3-2,-8 0,-1 0,0-1,4 1,4-2,1 0,-2 0,0-2,-1 1,-1 1,2 0,-3 1,-2-1,-2 1,-2 1,-1 0,0 1,-1-1,-2 0,2 1,-3 0,-1 0,1 0,-2-1,2 2,1-2,-1 2,-3 0,2 0,-2 2,-1-1,0 1,1 0,-1 0,3 0,-1 0,-3 0,-1 0,-4 0,-1 0,0 0,2 0,-1 0,-1 0,-1 0,2 0,-3 0,8 0,-9 0,6 0,-5 0,2 0,-1 0,6 3,-2 1,2 3,-5-1,-1 0,2-1,-4-1,7 0,-8-3,5 2,4-1,-3 1,5 0,-7 0,-4-1,5 3,0 0,-2 0,2-2,-3-1,2-2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04T10:48:09.8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1 126,'75'-5,"-11"-1,-9-3,-5 0,9-2,2 1,-9 3,4-1,-10 4,-6-2,-4 1,-6 1,2 0,2 3,1-1,-1 0,-2 0,-3-1,-2 1,-5-2,-3 1,-7 0,4-2,-3 3,5-1,-1 1,-2 1,2-1,2 2,-6 0,5 0,-3 0,-1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graphql.schule/jax2025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customXml" Target="../ink/ink2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993061"/>
            <a:ext cx="9978086" cy="64766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786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Jax 2025 | Mainz, 8. Mai 2025 | https://</a:t>
            </a:r>
            <a:r>
              <a:rPr lang="de-DE" sz="1200" spc="60" dirty="0" err="1">
                <a:solidFill>
                  <a:srgbClr val="D4EBE9"/>
                </a:solidFill>
              </a:rPr>
              <a:t>graphql.schule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6AC9-84A5-3822-A003-5292D9E03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900C5-E630-D5FF-123B-65183F1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7B4BFC-6F33-8746-35FA-50D37A3DA0F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7A988E-2BC4-281E-17C9-289118E7EAEC}"/>
              </a:ext>
            </a:extLst>
          </p:cNvPr>
          <p:cNvSpPr txBox="1"/>
          <p:nvPr/>
        </p:nvSpPr>
        <p:spPr>
          <a:xfrm rot="21280636">
            <a:off x="1361316" y="2017751"/>
            <a:ext cx="4491935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it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depends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3FEF8-4CBF-B099-3E74-89A0B95D7983}"/>
              </a:ext>
            </a:extLst>
          </p:cNvPr>
          <p:cNvSpPr txBox="1"/>
          <p:nvPr/>
        </p:nvSpPr>
        <p:spPr>
          <a:xfrm rot="21254442">
            <a:off x="1883894" y="3969966"/>
            <a:ext cx="3446777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(wie immer  </a:t>
            </a:r>
            <a:r>
              <a:rPr lang="de-DE" sz="3200" b="1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8565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36544F"/>
                </a:solidFill>
                <a:hlinkClick r:id="rId4"/>
              </a:rPr>
              <a:t>https://graphql.schule/jax2025</a:t>
            </a:r>
            <a:r>
              <a:rPr lang="de-DE" b="1" dirty="0">
                <a:solidFill>
                  <a:srgbClr val="36544F"/>
                </a:solidFill>
              </a:rPr>
              <a:t>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9A48C0-E8BE-931F-441D-DF5AE811B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63783"/>
            <a:ext cx="1850891" cy="185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AE5AEF-3D60-0AFB-F026-DCF31AE5853D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356354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Eine Anwendung, drei Ansichten</a:t>
            </a:r>
            <a:r>
              <a:rPr lang="de-DE" sz="4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...</a:t>
            </a:r>
            <a:endParaRPr lang="de-DE" sz="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E1C5CE-627C-49DF-76E6-05108AFE6F00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6219EB-6D21-94A3-1E6F-D9F9CE8A863E}"/>
              </a:ext>
            </a:extLst>
          </p:cNvPr>
          <p:cNvSpPr txBox="1"/>
          <p:nvPr/>
        </p:nvSpPr>
        <p:spPr>
          <a:xfrm>
            <a:off x="6999371" y="2571750"/>
            <a:ext cx="1945963" cy="12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3F8960B-F50D-1D9D-8D99-7AE4DCB3C913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3A454-F94F-CACD-326B-CD11F2F5CBD1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02051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09522" y="66104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excerpt</a:t>
            </a:r>
            <a:endParaRPr lang="de-DE" sz="1200" b="1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2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bio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location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6448301" y="1013205"/>
            <a:ext cx="995774" cy="258303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157379" cy="451796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41719C"/>
                </a:solidFill>
                <a:latin typeface="Source Sans Pro" panose="020B0503030403020204" pitchFamily="34" charset="0"/>
              </a:rPr>
              <a:t>body</a:t>
            </a:r>
            <a:endParaRPr lang="de-DE" sz="1200" b="1" dirty="0">
              <a:solidFill>
                <a:srgbClr val="41719C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5EA985"/>
                </a:solidFill>
                <a:latin typeface="Source Sans Pro" panose="020B0503030403020204" pitchFamily="34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writtenBy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content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5EA9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5EA9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in der Absolutheit so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ansicht</a:t>
            </a:r>
            <a:r>
              <a:rPr lang="de-DE" dirty="0"/>
              <a:t> 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9E60B8"/>
                </a:solidFill>
                <a:latin typeface="Source Sans Pro" panose="020B0503030403020204" pitchFamily="34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username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bio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location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joined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9E60B8"/>
                </a:solidFill>
                <a:latin typeface="Source Sans Pro" panose="020B0503030403020204" pitchFamily="34" charset="0"/>
              </a:rPr>
              <a:t>contact</a:t>
            </a:r>
            <a:endParaRPr lang="de-DE" sz="1200" b="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846613" y="890649"/>
            <a:ext cx="1445256" cy="448716"/>
          </a:xfrm>
          <a:prstGeom prst="line">
            <a:avLst/>
          </a:prstGeom>
          <a:ln w="12700">
            <a:solidFill>
              <a:srgbClr val="9E60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2461726" cy="1035113"/>
          </a:xfrm>
          <a:prstGeom prst="rect">
            <a:avLst/>
          </a:prstGeom>
          <a:noFill/>
          <a:ln w="15875"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41719C"/>
                </a:solidFill>
                <a:latin typeface="Source Sans Pro" panose="020B0503030403020204" pitchFamily="34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579418" y="2518142"/>
            <a:ext cx="2326003" cy="153134"/>
          </a:xfrm>
          <a:prstGeom prst="line">
            <a:avLst/>
          </a:prstGeom>
          <a:ln w="12700">
            <a:solidFill>
              <a:srgbClr val="41719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41719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46613" y="3835730"/>
            <a:ext cx="2058808" cy="122852"/>
          </a:xfrm>
          <a:prstGeom prst="line">
            <a:avLst/>
          </a:prstGeom>
          <a:ln w="12700">
            <a:solidFill>
              <a:srgbClr val="5EA98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5EA985"/>
                </a:solidFill>
                <a:latin typeface="Source Sans Pro" panose="020B0503030403020204" pitchFamily="34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5EA985"/>
                </a:solidFill>
                <a:latin typeface="Source Sans Pro" panose="020B0503030403020204" pitchFamily="34" charset="0"/>
              </a:rPr>
              <a:t>content</a:t>
            </a:r>
            <a:endParaRPr lang="de-DE" sz="1200" b="1" dirty="0">
              <a:solidFill>
                <a:srgbClr val="5EA985"/>
              </a:solidFill>
              <a:latin typeface="Source Sans Pro" panose="020B050303040302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5EA98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 wir den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Join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brauchen, hängt vom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 zur Laufzeit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n+1-Problemen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denen jeweils ein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n+1-Problemen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denen jeweils ein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67C9A-1BE1-460F-E5C3-0C64FA24B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F41FF-77FD-060F-2828-929F5EE2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7E1907-4B72-52E2-2EDB-D3A9C3AA8683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0A8B21-376F-5291-0AC6-08D998ED5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2122602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6AC2B54-1E7C-0202-048D-566693216D7C}"/>
              </a:ext>
            </a:extLst>
          </p:cNvPr>
          <p:cNvSpPr txBox="1"/>
          <p:nvPr/>
        </p:nvSpPr>
        <p:spPr>
          <a:xfrm>
            <a:off x="4818131" y="4714484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D94498D-1B5F-B7F0-AB96-4F5AAC8B2B0C}"/>
              </a:ext>
            </a:extLst>
          </p:cNvPr>
          <p:cNvSpPr txBox="1"/>
          <p:nvPr/>
        </p:nvSpPr>
        <p:spPr>
          <a:xfrm>
            <a:off x="375513" y="1635041"/>
            <a:ext cx="4258480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F3973B"/>
                </a:solidFill>
                <a:latin typeface="Source Sans Pro" charset="0"/>
                <a:ea typeface="Source Sans Pro" charset="0"/>
                <a:cs typeface="Source Sans Pro" charset="0"/>
              </a:rPr>
              <a:t>Zusammenfassung</a:t>
            </a:r>
            <a:endParaRPr lang="de-DE" sz="1800" dirty="0">
              <a:solidFill>
                <a:srgbClr val="F3973B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45789BBB-B415-02E5-5DAB-3747753460AC}"/>
                  </a:ext>
                </a:extLst>
              </p14:cNvPr>
              <p14:cNvContentPartPr/>
              <p14:nvPr/>
            </p14:nvContentPartPr>
            <p14:xfrm>
              <a:off x="6316871" y="2978467"/>
              <a:ext cx="1222200" cy="7344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45789BBB-B415-02E5-5DAB-374775346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2871" y="2870827"/>
                <a:ext cx="13298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911CEBFC-E0BC-6A28-84FC-468CAD942DA3}"/>
                  </a:ext>
                </a:extLst>
              </p14:cNvPr>
              <p14:cNvContentPartPr/>
              <p14:nvPr/>
            </p14:nvContentPartPr>
            <p14:xfrm>
              <a:off x="655511" y="3328747"/>
              <a:ext cx="6873120" cy="106560"/>
            </p14:xfrm>
          </p:contentPart>
        </mc:Choice>
        <mc:Fallback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911CEBFC-E0BC-6A28-84FC-468CAD942D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511" y="3220747"/>
                <a:ext cx="698076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DE7A170-750D-BCDA-ABE1-95B43584960A}"/>
                  </a:ext>
                </a:extLst>
              </p14:cNvPr>
              <p14:cNvContentPartPr/>
              <p14:nvPr/>
            </p14:nvContentPartPr>
            <p14:xfrm>
              <a:off x="651191" y="3693427"/>
              <a:ext cx="392400" cy="4536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DE7A170-750D-BCDA-ABE1-95B4358496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551" y="3585787"/>
                <a:ext cx="500040" cy="26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34592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übertrieben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neuen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mehrere Objekte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REST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jede Ressource für sich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89B6-E612-292F-2B27-32275746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CBCE8-9822-F43B-7417-4814B57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3669B6-58E9-EE41-6DDA-376AF4E78B0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900F5-16FC-25DB-08FB-09D7AA45E64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7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C7A6-EF7A-A8ED-145A-538B3569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152F-7220-704C-5112-98DBC34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FE3978-F311-128D-7229-19100307A97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F79C7E-9304-7420-EFAA-8D08E9DB4DC3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3FA9-459F-CC01-14F3-DF8AB70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5F4DE-425A-94F3-2C7B-0D4D677B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2BD5F-DBA2-D3D6-A43E-4973CA85B99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0DB72-CA21-B2C1-CD9A-050B43C22527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58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95C3-93F7-4A3A-4D28-BF8D963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441E-BD9E-0C31-A154-86F2CD0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590434-1EA9-4491-369F-3DB0D26F2F3A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EEF1E1B-B1B1-A254-5AFF-8A03EEBB8529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662F-BDA5-9B56-E62F-7FAC1386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F08E9-4B20-44EC-F544-8D7439C8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F6DF2F-CED7-1460-5133-95AE0642052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01E72E-CF20-924D-F39D-0BA15FCAF4B7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kontinuierliche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 expliziter als mit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685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BF19-F8CC-AAC2-284B-98FC4F9F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8C290-7E28-27A6-5B3C-84196AC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821CFB-D247-EB67-2CD4-EAEB8D7EBB01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130F25-8FA3-24EC-D40C-FCFE0E00B5AC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08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5189-DF0A-99B2-82CD-42B866D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64CD-7D46-194E-165A-7D40920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8D48CE-E305-895B-332C-6A4AAE811E6D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AE13-D647-8A06-29CA-0F240AB0FFA7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18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504C-8F8C-5BE4-18BE-72C991C8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C836-5533-01DD-1653-B810A07A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16F85A-8AB6-25CB-FBC8-29BFEF1C9F8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B8BDC-F53A-D1C6-E90F-4ACA4DEC9BD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930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7FCE-66E0-2EB2-F7BD-059AC448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EC6AD-D034-9A6C-29BD-A202E03F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FFF1C9-5290-1686-C1D3-F15F57088C94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FAFF75-67A5-0E16-F1AE-7150E8BA8B7E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 (kommt auf Anforderung 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4005</Words>
  <Application>Microsoft Macintosh PowerPoint</Application>
  <PresentationFormat>Bildschirmpräsentation (16:9)</PresentationFormat>
  <Paragraphs>794</Paragraphs>
  <Slides>101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101</vt:i4>
      </vt:variant>
    </vt:vector>
  </HeadingPairs>
  <TitlesOfParts>
    <vt:vector size="114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Jax 2025 | Mainz, 8. Mai 2025 | https://graphql.schule</vt:lpstr>
      <vt:lpstr>https://nilshartmann.net</vt:lpstr>
      <vt:lpstr>PowerPoint-Präsentation</vt:lpstr>
      <vt:lpstr>ansicht 1</vt:lpstr>
      <vt:lpstr>ansicht 2</vt:lpstr>
      <vt:lpstr>ansicht 3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1297</cp:revision>
  <cp:lastPrinted>2019-09-03T13:49:24Z</cp:lastPrinted>
  <dcterms:created xsi:type="dcterms:W3CDTF">2016-03-28T15:59:53Z</dcterms:created>
  <dcterms:modified xsi:type="dcterms:W3CDTF">2025-05-04T12:54:49Z</dcterms:modified>
</cp:coreProperties>
</file>